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 err="1" smtClean="0"/>
              <a:t>www.sotabeams.co.uk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ECD9-68EC-4230-B54B-ABDCB020AE57}" type="datetimeFigureOut">
              <a:rPr lang="en-GB" smtClean="0"/>
              <a:pPr/>
              <a:t>28/03/2017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0904-8709-4D8A-99B3-EC74DAEEF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GB" dirty="0" smtClean="0"/>
              <a:t>This a basic presentation that can be freely edited and used to explain WSPRlite and DXplorer at club meetings etc.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Delete this slide before use!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73 Richard G3CWI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Learning about propagation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54947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4320" y="5805264"/>
            <a:ext cx="765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See how your DX performance varies with time. </a:t>
            </a:r>
          </a:p>
          <a:p>
            <a:pPr algn="ctr"/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See when the best times for DX are!</a:t>
            </a:r>
            <a:endParaRPr lang="en-GB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Compare antennas </a:t>
            </a:r>
            <a:b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 sites in real time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348880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DXplorer makes it easy to see who has the best station!</a:t>
            </a:r>
          </a:p>
          <a:p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type of analysis is unique to DXplorer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587315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See where your </a:t>
            </a:r>
            <a:b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antenna works best!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9433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1772816"/>
            <a:ext cx="388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Colour coded spots show who’s station is best in any location. Great for testing directional antennas.</a:t>
            </a:r>
          </a:p>
          <a:p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type of analysis is unique to DXplorer.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en-GB" b="1" dirty="0" smtClean="0"/>
              <a:t>WSPRlite </a:t>
            </a:r>
            <a:r>
              <a:rPr lang="en-GB" dirty="0" smtClean="0"/>
              <a:t>from </a:t>
            </a:r>
            <a:r>
              <a:rPr lang="en-GB" b="1" dirty="0" err="1" smtClean="0">
                <a:solidFill>
                  <a:srgbClr val="0099CC"/>
                </a:solidFill>
              </a:rPr>
              <a:t>www.SOTABEAMS.co.uk</a:t>
            </a:r>
            <a:r>
              <a:rPr lang="en-GB" dirty="0" smtClean="0"/>
              <a:t> is a ready made beacon transmitter</a:t>
            </a:r>
          </a:p>
          <a:p>
            <a:r>
              <a:rPr lang="en-GB" dirty="0" smtClean="0"/>
              <a:t>Runs out of the box on 20m or 30m</a:t>
            </a:r>
          </a:p>
          <a:p>
            <a:r>
              <a:rPr lang="en-GB" dirty="0" smtClean="0"/>
              <a:t>Easy to set up and use</a:t>
            </a:r>
          </a:p>
          <a:p>
            <a:r>
              <a:rPr lang="en-GB" dirty="0" smtClean="0"/>
              <a:t>Gives access to unique analysis facilities at </a:t>
            </a:r>
            <a:r>
              <a:rPr lang="en-GB" b="1" dirty="0" err="1" smtClean="0"/>
              <a:t>DXplorer.net</a:t>
            </a:r>
            <a:endParaRPr lang="en-GB" b="1" dirty="0" smtClean="0"/>
          </a:p>
          <a:p>
            <a:r>
              <a:rPr lang="en-GB" dirty="0" smtClean="0"/>
              <a:t>Users say it’s the most fun thing they have bought for their hobby in years!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6021288"/>
            <a:ext cx="6617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am happy to take questions…</a:t>
            </a:r>
            <a:endParaRPr lang="en-GB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900" dirty="0" err="1" smtClean="0">
                <a:solidFill>
                  <a:srgbClr val="0099CC"/>
                </a:solidFill>
                <a:latin typeface="Blade Runner Movie Font" pitchFamily="34" charset="0"/>
              </a:rPr>
              <a:t>WSPRliTE</a:t>
            </a:r>
            <a:r>
              <a:rPr lang="en-GB" sz="8900" dirty="0" smtClean="0">
                <a:latin typeface="Blade Runner Movie Font" pitchFamily="34" charset="0"/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8900" dirty="0" smtClean="0">
                <a:solidFill>
                  <a:srgbClr val="0099CC"/>
                </a:solidFill>
                <a:latin typeface="Blade Runner Movie Font" pitchFamily="34" charset="0"/>
              </a:rPr>
              <a:t>DXplorer</a:t>
            </a:r>
            <a:endParaRPr lang="en-GB" sz="8900" dirty="0">
              <a:solidFill>
                <a:srgbClr val="0099CC"/>
              </a:solidFill>
              <a:latin typeface="Blade Runner Movie Fo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5373216"/>
            <a:ext cx="400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brief introduction…</a:t>
            </a:r>
            <a:endParaRPr lang="en-GB" sz="32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4509120"/>
            <a:ext cx="3801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</a:t>
            </a:r>
            <a:r>
              <a:rPr lang="en-GB" sz="2000" b="1" dirty="0" err="1" smtClean="0">
                <a:solidFill>
                  <a:srgbClr val="0099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www.sotabeams.co.uk</a:t>
            </a:r>
            <a:endParaRPr lang="en-GB" sz="2000" b="1" dirty="0">
              <a:solidFill>
                <a:srgbClr val="0099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is WSPR?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r>
              <a:rPr lang="en-GB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eak </a:t>
            </a:r>
            <a:r>
              <a:rPr lang="en-GB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ignal </a:t>
            </a:r>
            <a:r>
              <a:rPr lang="en-GB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ropagation </a:t>
            </a:r>
            <a:r>
              <a:rPr lang="en-GB" sz="28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eporter “</a:t>
            </a:r>
            <a:r>
              <a:rPr lang="en-GB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WSPR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is a digital mode used for beacon transmissions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was invented by Professor Joe Taylor, K1JT a Nobel prize winning physicist (photo)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It’s not a communications mode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excels at being receivable </a:t>
            </a:r>
            <a:r>
              <a:rPr lang="en-GB" sz="28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below the noise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Transmission and reception is largely automatic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Results appear in real-time on the internet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Image result for joe taylor k1j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4317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Finding out about WSPR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936105"/>
          </a:xfrm>
        </p:spPr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good place to start is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WSPRnet.org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10mi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078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WSPR is hugely popular – this is the activity in a single 10 minute period!</a:t>
            </a:r>
            <a:endParaRPr lang="en-GB" sz="2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can you use it for?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Learning about HF propagation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Seeing how far your radio system will reach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Testing antennas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Comparing antennas with other people</a:t>
            </a:r>
          </a:p>
          <a:p>
            <a:pPr>
              <a:buNone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Because it’s largely automatic you can run WSPR while you are not in the shack…</a:t>
            </a:r>
          </a:p>
          <a:p>
            <a:pPr lvl="1">
              <a:buNone/>
            </a:pPr>
            <a:r>
              <a:rPr lang="en-GB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…basically it’s a lot of fun!</a:t>
            </a:r>
            <a:endParaRPr lang="en-GB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Setting up a beacon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340768"/>
            <a:ext cx="5266928" cy="44644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Download WSJT-X software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Configure the software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Dig out (or buy) a radio/computer interface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Try to get your interface to work properly with the software and the radio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Adjust  audio and RF levels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Leave your computer and radio on running WSPR</a:t>
            </a:r>
          </a:p>
        </p:txBody>
      </p:sp>
      <p:pic>
        <p:nvPicPr>
          <p:cNvPr id="17410" name="Picture 2" descr="Image result for wspr set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360374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3516" y="5661248"/>
            <a:ext cx="869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This process can be tricky to do.  It’s not very portable.</a:t>
            </a:r>
          </a:p>
          <a:p>
            <a:pPr algn="ctr"/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It also ties up your shack computer and main radio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7032"/>
            <a:ext cx="3347864" cy="707886"/>
          </a:xfrm>
          <a:prstGeom prst="rect">
            <a:avLst/>
          </a:prstGeom>
          <a:solidFill>
            <a:srgbClr val="00B0F0">
              <a:alpha val="2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Lots of wire, lots of settings, lots to go wrong.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easy way…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Get a WSPRlite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Configure it using the easy configuration app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Connect it to your antenna</a:t>
            </a:r>
          </a:p>
          <a:p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Relax and wait for results</a:t>
            </a:r>
          </a:p>
          <a:p>
            <a:endParaRPr lang="en-GB" dirty="0"/>
          </a:p>
        </p:txBody>
      </p:sp>
      <p:pic>
        <p:nvPicPr>
          <p:cNvPr id="4" name="Picture 3" descr="WSPRconfig.PNG"/>
          <p:cNvPicPr>
            <a:picLocks noChangeAspect="1"/>
          </p:cNvPicPr>
          <p:nvPr/>
        </p:nvPicPr>
        <p:blipFill>
          <a:blip r:embed="rId2" cstate="print"/>
          <a:srcRect l="2330" t="1746" r="2124" b="2212"/>
          <a:stretch>
            <a:fillRect/>
          </a:stretch>
        </p:blipFill>
        <p:spPr>
          <a:xfrm>
            <a:off x="5940152" y="908720"/>
            <a:ext cx="2952328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58" name="Picture 2" descr="Image result for relaxing in ch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509120"/>
            <a:ext cx="3096344" cy="205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5194920" cy="922114"/>
          </a:xfrm>
        </p:spPr>
        <p:txBody>
          <a:bodyPr>
            <a:noAutofit/>
          </a:bodyPr>
          <a:lstStyle/>
          <a:p>
            <a:r>
              <a:rPr lang="en-GB" sz="6600" dirty="0" smtClean="0">
                <a:solidFill>
                  <a:srgbClr val="0099CC"/>
                </a:solidFill>
                <a:latin typeface="Blade Runner Movie Font" pitchFamily="34" charset="0"/>
              </a:rPr>
              <a:t>WSPRlite</a:t>
            </a:r>
            <a:br>
              <a:rPr lang="en-GB" sz="6600" dirty="0" smtClean="0">
                <a:solidFill>
                  <a:srgbClr val="0099CC"/>
                </a:solidFill>
                <a:latin typeface="Blade Runner Movie Font" pitchFamily="34" charset="0"/>
              </a:rPr>
            </a:br>
            <a:r>
              <a:rPr lang="en-GB" sz="2400" dirty="0" smtClean="0">
                <a:solidFill>
                  <a:srgbClr val="0099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 </a:t>
            </a:r>
            <a:r>
              <a:rPr lang="en-GB" sz="2400" b="1" dirty="0" err="1" smtClean="0">
                <a:solidFill>
                  <a:srgbClr val="0099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www.SOTABEAMS.co.uk</a:t>
            </a:r>
            <a:endParaRPr lang="en-GB" sz="2400" b="1" dirty="0">
              <a:solidFill>
                <a:srgbClr val="0099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032448"/>
          </a:xfrm>
        </p:spPr>
        <p:txBody>
          <a:bodyPr>
            <a:normAutofit fontScale="92500"/>
          </a:bodyPr>
          <a:lstStyle/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USB powered (does not need a computer to run)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 </a:t>
            </a:r>
            <a:r>
              <a:rPr lang="en-GB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mW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output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Super portable – can even be run from a USB power pack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Built in accurate power levels for antenna comparisons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Runs on 20m or 30m out of the box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160m-80m-40m easily added with external filters</a:t>
            </a:r>
          </a:p>
          <a:p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Gives Premium Access to </a:t>
            </a:r>
            <a:r>
              <a:rPr lang="en-GB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DXplorer.net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analysis tools</a:t>
            </a:r>
            <a:endParaRPr lang="en-GB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78" name="Picture 2" descr="DXplorer with WSPRlite brings detailed data to your phone, tablet or desktop."/>
          <p:cNvPicPr>
            <a:picLocks noChangeAspect="1" noChangeArrowheads="1"/>
          </p:cNvPicPr>
          <p:nvPr/>
        </p:nvPicPr>
        <p:blipFill>
          <a:blip r:embed="rId2" cstate="print"/>
          <a:srcRect l="20978" t="23812" r="24039" b="23063"/>
          <a:stretch>
            <a:fillRect/>
          </a:stretch>
        </p:blipFill>
        <p:spPr bwMode="auto">
          <a:xfrm>
            <a:off x="6012160" y="188639"/>
            <a:ext cx="2808312" cy="198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Looking at the </a:t>
            </a:r>
            <a:b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results on DXplorer</a:t>
            </a:r>
            <a:endParaRPr lang="en-GB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far will you get?</a:t>
            </a:r>
            <a:endParaRPr lang="en-GB" dirty="0"/>
          </a:p>
        </p:txBody>
      </p:sp>
      <p:pic>
        <p:nvPicPr>
          <p:cNvPr id="4" name="Picture 3" descr="DXPMAP.PNG"/>
          <p:cNvPicPr>
            <a:picLocks noChangeAspect="1"/>
          </p:cNvPicPr>
          <p:nvPr/>
        </p:nvPicPr>
        <p:blipFill>
          <a:blip r:embed="rId2" cstate="print"/>
          <a:srcRect r="39659" b="30683"/>
          <a:stretch>
            <a:fillRect/>
          </a:stretch>
        </p:blipFill>
        <p:spPr>
          <a:xfrm>
            <a:off x="251520" y="2348880"/>
            <a:ext cx="4625314" cy="2952328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528120" cy="341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7524328" y="1124744"/>
            <a:ext cx="1440160" cy="864096"/>
          </a:xfrm>
          <a:prstGeom prst="wedgeRectCallout">
            <a:avLst>
              <a:gd name="adj1" fmla="val -17383"/>
              <a:gd name="adj2" fmla="val 155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SPOT DX OPENINGS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395536" y="5805264"/>
            <a:ext cx="3456384" cy="864096"/>
          </a:xfrm>
          <a:prstGeom prst="wedgeRectCallout">
            <a:avLst>
              <a:gd name="adj1" fmla="val -18631"/>
              <a:gd name="adj2" fmla="val -273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COLOUR CODED SPOTS</a:t>
            </a:r>
          </a:p>
          <a:p>
            <a:pPr algn="ctr"/>
            <a:r>
              <a:rPr lang="en-GB" dirty="0" smtClean="0"/>
              <a:t>SHOW WHERE YOU REACH</a:t>
            </a:r>
          </a:p>
          <a:p>
            <a:pPr algn="ctr"/>
            <a:r>
              <a:rPr lang="en-GB" dirty="0" smtClean="0"/>
              <a:t>AND HOW STRONG YOU WERE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5805264"/>
            <a:ext cx="4600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Your best DX spots in order of distance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503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Uses…</vt:lpstr>
      <vt:lpstr>WSPRliTE  for DXplorer</vt:lpstr>
      <vt:lpstr>What is WSPR?</vt:lpstr>
      <vt:lpstr>Finding out about WSPR</vt:lpstr>
      <vt:lpstr>What can you use it for?</vt:lpstr>
      <vt:lpstr>Setting up a beacon</vt:lpstr>
      <vt:lpstr>The easy way…</vt:lpstr>
      <vt:lpstr>WSPRlite from www.SOTABEAMS.co.uk</vt:lpstr>
      <vt:lpstr>Looking at the  results on DXplorer</vt:lpstr>
      <vt:lpstr>Learning about propagation</vt:lpstr>
      <vt:lpstr>Compare antennas  or sites in real time</vt:lpstr>
      <vt:lpstr>See where your  antenna works best!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WSPRliTE  for DXplorer</dc:title>
  <dc:creator>Richard Newstead</dc:creator>
  <cp:lastModifiedBy>Richard Newstead</cp:lastModifiedBy>
  <cp:revision>20</cp:revision>
  <dcterms:created xsi:type="dcterms:W3CDTF">2017-03-28T08:48:47Z</dcterms:created>
  <dcterms:modified xsi:type="dcterms:W3CDTF">2017-03-28T11:31:26Z</dcterms:modified>
</cp:coreProperties>
</file>